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2"/>
  </p:notesMasterIdLst>
  <p:handoutMasterIdLst>
    <p:handoutMasterId r:id="rId3"/>
  </p:handoutMaster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0102"/>
    <p:restoredTop sz="94609"/>
  </p:normalViewPr>
  <p:slideViewPr>
    <p:cSldViewPr snapToGrid="0">
      <p:cViewPr varScale="1">
        <p:scale>
          <a:sx n="118" d="100"/>
          <a:sy n="118" d="100"/>
        </p:scale>
        <p:origin x="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handoutMaster" Target="handoutMasters/handoutMaster1.xml"/><Relationship Id="rId7" Type="http://schemas.openxmlformats.org/officeDocument/2006/relationships/theme" Target="theme/theme1.xml"/><Relationship Id="rId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7/29/24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  <a:prstGeom prst="rect">
            <a:avLst/>
          </a:prstGeo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5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70689" y="629106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31E2C3-B972-9869-AEC6-A791DDBAF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16638" y="290457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3E00C7-DE77-4ECE-4B80-56406FAAFD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1437332" y="4735158"/>
            <a:ext cx="3588862" cy="3343835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F7A6EE4-4C08-73A3-5F09-23970379A3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74768" y="-662782"/>
            <a:ext cx="2015574" cy="1910669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6931" y="683567"/>
            <a:ext cx="4834517" cy="277436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20">
            <a:extLst>
              <a:ext uri="{FF2B5EF4-FFF2-40B4-BE49-F238E27FC236}">
                <a16:creationId xmlns:a16="http://schemas.microsoft.com/office/drawing/2014/main" id="{2C6B15DA-15F3-DCB3-ADA6-119228E4287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-830948" y="-876956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" name="Text Placeholder 20">
            <a:extLst>
              <a:ext uri="{FF2B5EF4-FFF2-40B4-BE49-F238E27FC236}">
                <a16:creationId xmlns:a16="http://schemas.microsoft.com/office/drawing/2014/main" id="{31D95887-DA8A-BB51-5CD3-2CB95BF03D6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630131" y="5409224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65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-705779" y="5065443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0">
            <a:extLst>
              <a:ext uri="{FF2B5EF4-FFF2-40B4-BE49-F238E27FC236}">
                <a16:creationId xmlns:a16="http://schemas.microsoft.com/office/drawing/2014/main" id="{001EEFFB-6458-B0F0-3303-01A914E1991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56811" y="6495562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C38B9344-8926-7CB6-9AAB-C26F6F41874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-1825395" y="1058681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9" r:id="rId3"/>
    <p:sldLayoutId id="2147483653" r:id="rId4"/>
    <p:sldLayoutId id="2147483666" r:id="rId5"/>
    <p:sldLayoutId id="2147483651" r:id="rId6"/>
    <p:sldLayoutId id="2147483650" r:id="rId7"/>
    <p:sldLayoutId id="2147483668" r:id="rId8"/>
    <p:sldLayoutId id="2147483665" r:id="rId9"/>
    <p:sldLayoutId id="2147483654" r:id="rId10"/>
    <p:sldLayoutId id="2147483658" r:id="rId11"/>
    <p:sldLayoutId id="2147483655" r:id="rId12"/>
    <p:sldLayoutId id="2147483656" r:id="rId13"/>
    <p:sldLayoutId id="2147483657" r:id="rId14"/>
    <p:sldLayoutId id="2147483664" r:id="rId15"/>
    <p:sldLayoutId id="2147483663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theme/theme1.xml><?xml version="1.0" encoding="utf-8"?>
<a:theme xmlns:a="http://schemas.openxmlformats.org/drawingml/2006/main" name="Office Theme">
  <a:themeElements>
    <a:clrScheme name="Custom 9">
      <a:dk1>
        <a:srgbClr val="36393B"/>
      </a:dk1>
      <a:lt1>
        <a:srgbClr val="FFFFFF"/>
      </a:lt1>
      <a:dk2>
        <a:srgbClr val="1B6A5B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TM34357351</Template>
  <TotalTime>0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5" baseType="lpstr">
      <vt:lpstr>Arial</vt:lpstr>
      <vt:lpstr>Arial Black</vt:lpstr>
      <vt:lpstr>Avenir Next LT Pro</vt:lpstr>
      <vt:lpstr>Calibri</vt:lpstr>
      <vt:lpstr>Office Theme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2022-06-22T01:10:31Z</dcterms:created>
  <dcterms:modified xsi:type="dcterms:W3CDTF">2024-07-29T05:00:34Z</dcterms:modified>
</cp:coreProperties>
</file>